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9" autoAdjust="0"/>
    <p:restoredTop sz="94660"/>
  </p:normalViewPr>
  <p:slideViewPr>
    <p:cSldViewPr snapToGrid="0">
      <p:cViewPr varScale="1">
        <p:scale>
          <a:sx n="92" d="100"/>
          <a:sy n="92" d="100"/>
        </p:scale>
        <p:origin x="32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5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1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1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1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11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8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6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0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13726-4A29-412F-B985-7A21E8D8FB6C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81A6-4495-46B0-81A0-AD796BC44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1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E0ACA4F-45EB-4E7C-BFCE-6388ABFC2360}"/>
              </a:ext>
            </a:extLst>
          </p:cNvPr>
          <p:cNvSpPr/>
          <p:nvPr/>
        </p:nvSpPr>
        <p:spPr>
          <a:xfrm>
            <a:off x="430468" y="145624"/>
            <a:ext cx="46462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BRIGETT’S LAST LAUGH</a:t>
            </a:r>
          </a:p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Breakfast Specials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8F1551-5F3B-44B0-AA2F-DC46B9FCC665}"/>
              </a:ext>
            </a:extLst>
          </p:cNvPr>
          <p:cNvSpPr txBox="1"/>
          <p:nvPr/>
        </p:nvSpPr>
        <p:spPr>
          <a:xfrm>
            <a:off x="1491619" y="1243251"/>
            <a:ext cx="2416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6AM – 11AM</a:t>
            </a:r>
          </a:p>
          <a:p>
            <a:pPr algn="ctr"/>
            <a:r>
              <a:rPr lang="en-US" sz="1600" b="1" dirty="0"/>
              <a:t>7 Days A Week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D8B8CF-54B4-4619-82D9-9796019A19F3}"/>
              </a:ext>
            </a:extLst>
          </p:cNvPr>
          <p:cNvSpPr txBox="1"/>
          <p:nvPr/>
        </p:nvSpPr>
        <p:spPr>
          <a:xfrm>
            <a:off x="1588697" y="3189112"/>
            <a:ext cx="2318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TRADITIONAL FAVORITES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0D6430-E444-4EAD-A433-72DEED68E3FE}"/>
              </a:ext>
            </a:extLst>
          </p:cNvPr>
          <p:cNvSpPr txBox="1"/>
          <p:nvPr/>
        </p:nvSpPr>
        <p:spPr>
          <a:xfrm>
            <a:off x="538480" y="3570635"/>
            <a:ext cx="2560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5-STAR BREAKFAST                              </a:t>
            </a:r>
          </a:p>
          <a:p>
            <a:r>
              <a:rPr lang="en-US" sz="1400" dirty="0"/>
              <a:t>PANCAKES W/BACON                                  </a:t>
            </a:r>
          </a:p>
          <a:p>
            <a:r>
              <a:rPr lang="en-US" sz="1400" dirty="0"/>
              <a:t>2 EGGS BACON OR SAUSAGE                      </a:t>
            </a:r>
          </a:p>
          <a:p>
            <a:r>
              <a:rPr lang="en-US" sz="1400" dirty="0"/>
              <a:t>3 PANCAKES</a:t>
            </a:r>
          </a:p>
          <a:p>
            <a:r>
              <a:rPr lang="en-US" sz="1400" dirty="0"/>
              <a:t>3 FRENCH TOAST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C1FF0E-9F74-4227-BDAC-D3ABAE02FA0A}"/>
              </a:ext>
            </a:extLst>
          </p:cNvPr>
          <p:cNvSpPr txBox="1"/>
          <p:nvPr/>
        </p:nvSpPr>
        <p:spPr>
          <a:xfrm>
            <a:off x="4267431" y="357063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$5.50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242B6C-DCC3-430F-95EC-91F1F3897642}"/>
              </a:ext>
            </a:extLst>
          </p:cNvPr>
          <p:cNvSpPr txBox="1"/>
          <p:nvPr/>
        </p:nvSpPr>
        <p:spPr>
          <a:xfrm>
            <a:off x="4267431" y="378399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$5.50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D7361E-91B3-4BFF-A9C4-E8DA167EEB25}"/>
              </a:ext>
            </a:extLst>
          </p:cNvPr>
          <p:cNvSpPr txBox="1"/>
          <p:nvPr/>
        </p:nvSpPr>
        <p:spPr>
          <a:xfrm>
            <a:off x="4277591" y="398719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$5.50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7BBDB5-60D9-4E9E-BFFC-D538FF9BF299}"/>
              </a:ext>
            </a:extLst>
          </p:cNvPr>
          <p:cNvSpPr txBox="1"/>
          <p:nvPr/>
        </p:nvSpPr>
        <p:spPr>
          <a:xfrm>
            <a:off x="4277591" y="420055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$4.00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288206-864F-45B8-8227-E44179054CA6}"/>
              </a:ext>
            </a:extLst>
          </p:cNvPr>
          <p:cNvSpPr txBox="1"/>
          <p:nvPr/>
        </p:nvSpPr>
        <p:spPr>
          <a:xfrm>
            <a:off x="4277591" y="441391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$4.00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58C130-FBEA-40F9-A59B-293D13DFD453}"/>
              </a:ext>
            </a:extLst>
          </p:cNvPr>
          <p:cNvSpPr txBox="1"/>
          <p:nvPr/>
        </p:nvSpPr>
        <p:spPr>
          <a:xfrm>
            <a:off x="2265680" y="4985048"/>
            <a:ext cx="986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OMELETS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E64BDD-877F-40A4-A8EC-72CD2CA49CF6}"/>
              </a:ext>
            </a:extLst>
          </p:cNvPr>
          <p:cNvSpPr txBox="1"/>
          <p:nvPr/>
        </p:nvSpPr>
        <p:spPr>
          <a:xfrm>
            <a:off x="553720" y="5385553"/>
            <a:ext cx="2560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CALIFORNIA OMELET                             </a:t>
            </a:r>
          </a:p>
          <a:p>
            <a:r>
              <a:rPr lang="en-US" sz="1400" dirty="0"/>
              <a:t>GREEN CHILI OMELET                                  </a:t>
            </a:r>
          </a:p>
          <a:p>
            <a:r>
              <a:rPr lang="en-US" sz="1400" dirty="0"/>
              <a:t>PUEBLO OMELET                      </a:t>
            </a:r>
          </a:p>
          <a:p>
            <a:r>
              <a:rPr lang="en-US" sz="1400" dirty="0"/>
              <a:t>SPANISH OMELET</a:t>
            </a:r>
          </a:p>
          <a:p>
            <a:r>
              <a:rPr lang="en-US" sz="1400" dirty="0"/>
              <a:t>BASIC BREAKFAST OMELET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183223-4D83-45EC-9C45-9F9357E1848B}"/>
              </a:ext>
            </a:extLst>
          </p:cNvPr>
          <p:cNvSpPr txBox="1"/>
          <p:nvPr/>
        </p:nvSpPr>
        <p:spPr>
          <a:xfrm>
            <a:off x="4277591" y="538555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$6.00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0FD1F3-DDE5-492F-8313-8AC3AE0816E1}"/>
              </a:ext>
            </a:extLst>
          </p:cNvPr>
          <p:cNvSpPr txBox="1"/>
          <p:nvPr/>
        </p:nvSpPr>
        <p:spPr>
          <a:xfrm>
            <a:off x="4277591" y="558875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$6.00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DB1957-CBA5-48ED-8620-46195C740709}"/>
              </a:ext>
            </a:extLst>
          </p:cNvPr>
          <p:cNvSpPr txBox="1"/>
          <p:nvPr/>
        </p:nvSpPr>
        <p:spPr>
          <a:xfrm>
            <a:off x="4277591" y="581227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$6.00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574156-0960-4B2A-842C-7984FAA9A91D}"/>
              </a:ext>
            </a:extLst>
          </p:cNvPr>
          <p:cNvSpPr txBox="1"/>
          <p:nvPr/>
        </p:nvSpPr>
        <p:spPr>
          <a:xfrm>
            <a:off x="4277591" y="602563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$6.00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CEB890-E0D8-4BB6-A316-4F33D2A59D06}"/>
              </a:ext>
            </a:extLst>
          </p:cNvPr>
          <p:cNvSpPr txBox="1"/>
          <p:nvPr/>
        </p:nvSpPr>
        <p:spPr>
          <a:xfrm>
            <a:off x="4277591" y="623899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$6.00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00C197B-63C9-49DC-8198-EFFD9AB668CB}"/>
              </a:ext>
            </a:extLst>
          </p:cNvPr>
          <p:cNvSpPr txBox="1"/>
          <p:nvPr/>
        </p:nvSpPr>
        <p:spPr>
          <a:xfrm>
            <a:off x="1966847" y="6737783"/>
            <a:ext cx="1553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DRINK SPECIALS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F9CA11-BA72-4538-94A6-A0C541C0786E}"/>
              </a:ext>
            </a:extLst>
          </p:cNvPr>
          <p:cNvSpPr txBox="1"/>
          <p:nvPr/>
        </p:nvSpPr>
        <p:spPr>
          <a:xfrm>
            <a:off x="534670" y="7076337"/>
            <a:ext cx="2075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DOMESTIC BOTTLES                             </a:t>
            </a:r>
          </a:p>
          <a:p>
            <a:r>
              <a:rPr lang="en-US" sz="1400" dirty="0"/>
              <a:t>DOMESTIC DRAFTS                                  </a:t>
            </a:r>
          </a:p>
          <a:p>
            <a:r>
              <a:rPr lang="en-US" sz="1400" dirty="0"/>
              <a:t>WELL DRINKS                  </a:t>
            </a:r>
          </a:p>
          <a:p>
            <a:r>
              <a:rPr lang="en-US" sz="1400" dirty="0"/>
              <a:t>SCREWDRIVERS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843064F-E74F-4D13-A1CB-1E75A5FD66D0}"/>
              </a:ext>
            </a:extLst>
          </p:cNvPr>
          <p:cNvSpPr txBox="1"/>
          <p:nvPr/>
        </p:nvSpPr>
        <p:spPr>
          <a:xfrm>
            <a:off x="4258771" y="705864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$1.75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80B083-6031-443B-B15F-C1AC89F96A4D}"/>
              </a:ext>
            </a:extLst>
          </p:cNvPr>
          <p:cNvSpPr txBox="1"/>
          <p:nvPr/>
        </p:nvSpPr>
        <p:spPr>
          <a:xfrm>
            <a:off x="4265697" y="729503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$2.00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E97C997-61EC-45FB-9F56-37C825BAFE07}"/>
              </a:ext>
            </a:extLst>
          </p:cNvPr>
          <p:cNvSpPr txBox="1"/>
          <p:nvPr/>
        </p:nvSpPr>
        <p:spPr>
          <a:xfrm>
            <a:off x="4262232" y="750891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$3.00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5864D4-71E9-40AD-8FCF-C43F3C9261CD}"/>
              </a:ext>
            </a:extLst>
          </p:cNvPr>
          <p:cNvSpPr txBox="1"/>
          <p:nvPr/>
        </p:nvSpPr>
        <p:spPr>
          <a:xfrm>
            <a:off x="4258767" y="7734051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$3.00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6787FB-1EC5-4D6C-A7E6-122FDE4D5069}"/>
              </a:ext>
            </a:extLst>
          </p:cNvPr>
          <p:cNvSpPr/>
          <p:nvPr/>
        </p:nvSpPr>
        <p:spPr>
          <a:xfrm>
            <a:off x="420077" y="2042740"/>
            <a:ext cx="464624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dirty="0"/>
              <a:t>Free Breakfast on Sunday with a two drink purchase.  Monday through Saturday; Purchase a breakfast special item with a two drink minimum and get one free.</a:t>
            </a:r>
          </a:p>
        </p:txBody>
      </p:sp>
    </p:spTree>
    <p:extLst>
      <p:ext uri="{BB962C8B-B14F-4D97-AF65-F5344CB8AC3E}">
        <p14:creationId xmlns:p14="http://schemas.microsoft.com/office/powerpoint/2010/main" val="396437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0B068EB-2F6A-4F5D-AA68-F4EB7AB62DD1}"/>
              </a:ext>
            </a:extLst>
          </p:cNvPr>
          <p:cNvSpPr txBox="1"/>
          <p:nvPr/>
        </p:nvSpPr>
        <p:spPr>
          <a:xfrm>
            <a:off x="1486736" y="3299754"/>
            <a:ext cx="2533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17222 N CAVE CREEK RD.</a:t>
            </a:r>
          </a:p>
          <a:p>
            <a:pPr algn="ctr"/>
            <a:r>
              <a:rPr lang="en-US" dirty="0"/>
              <a:t>PHOENIX, AZ 85032</a:t>
            </a:r>
          </a:p>
          <a:p>
            <a:pPr algn="ctr"/>
            <a:r>
              <a:rPr lang="en-US" dirty="0"/>
              <a:t>602-788-0507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24A255-D4A9-4773-9151-4379C4CA3C39}"/>
              </a:ext>
            </a:extLst>
          </p:cNvPr>
          <p:cNvSpPr/>
          <p:nvPr/>
        </p:nvSpPr>
        <p:spPr>
          <a:xfrm>
            <a:off x="555913" y="396543"/>
            <a:ext cx="4395355" cy="21717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343955C-AD4F-42DA-9F46-34D67D99ABA5}"/>
              </a:ext>
            </a:extLst>
          </p:cNvPr>
          <p:cNvSpPr txBox="1"/>
          <p:nvPr/>
        </p:nvSpPr>
        <p:spPr>
          <a:xfrm>
            <a:off x="1070913" y="1148836"/>
            <a:ext cx="3501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LOGO GOES HERE</a:t>
            </a:r>
          </a:p>
        </p:txBody>
      </p:sp>
    </p:spTree>
    <p:extLst>
      <p:ext uri="{BB962C8B-B14F-4D97-AF65-F5344CB8AC3E}">
        <p14:creationId xmlns:p14="http://schemas.microsoft.com/office/powerpoint/2010/main" val="2187902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Words>124</Words>
  <Application>Microsoft Office PowerPoint</Application>
  <PresentationFormat>Custom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rsanchez</dc:creator>
  <cp:lastModifiedBy>rsanchez</cp:lastModifiedBy>
  <cp:revision>23</cp:revision>
  <dcterms:created xsi:type="dcterms:W3CDTF">2019-05-15T16:55:25Z</dcterms:created>
  <dcterms:modified xsi:type="dcterms:W3CDTF">2019-05-16T18:18:46Z</dcterms:modified>
</cp:coreProperties>
</file>